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49" r:id="rId2"/>
    <p:sldId id="307" r:id="rId3"/>
    <p:sldId id="356" r:id="rId4"/>
    <p:sldId id="357" r:id="rId5"/>
    <p:sldId id="358" r:id="rId6"/>
    <p:sldId id="359" r:id="rId7"/>
    <p:sldId id="360" r:id="rId8"/>
    <p:sldId id="361" r:id="rId9"/>
    <p:sldId id="362" r:id="rId10"/>
  </p:sldIdLst>
  <p:sldSz cx="12192000" cy="6858000"/>
  <p:notesSz cx="6858000" cy="9144000"/>
  <p:embeddedFontLst>
    <p:embeddedFont>
      <p:font typeface="Poppins" panose="00000500000000000000" pitchFamily="2" charset="0"/>
      <p:regular r:id="rId11"/>
      <p:bold r:id="rId12"/>
      <p:italic r:id="rId13"/>
      <p:boldItalic r:id="rId14"/>
    </p:embeddedFont>
    <p:embeddedFont>
      <p:font typeface="Poppins ExtraLight" panose="00000300000000000000" pitchFamily="2" charset="0"/>
      <p:regular r:id="rId15"/>
      <p:italic r:id="rId16"/>
    </p:embeddedFont>
    <p:embeddedFont>
      <p:font typeface="Poppins SemiBold" panose="00000700000000000000" pitchFamily="2" charset="0"/>
      <p:bold r:id="rId17"/>
      <p:boldItalic r:id="rId1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B5B"/>
    <a:srgbClr val="F2F5F8"/>
    <a:srgbClr val="2E3B42"/>
    <a:srgbClr val="5388D5"/>
    <a:srgbClr val="3D78CF"/>
    <a:srgbClr val="0061A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6B0F3-E3EC-447F-A9D1-BF662A8A93E1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E49E1BC-7B6A-4EED-9D6F-DC30A2EB818C}">
      <dgm:prSet phldrT="[Text]"/>
      <dgm:spPr/>
      <dgm:t>
        <a:bodyPr/>
        <a:lstStyle/>
        <a:p>
          <a:r>
            <a:rPr lang="de-DE" sz="1800" dirty="0">
              <a:latin typeface="Poppins" panose="00000500000000000000" pitchFamily="2" charset="0"/>
              <a:cs typeface="Poppins" panose="00000500000000000000" pitchFamily="2" charset="0"/>
            </a:rPr>
            <a:t>Q2</a:t>
          </a:r>
        </a:p>
      </dgm:t>
    </dgm:pt>
    <dgm:pt modelId="{7FD01368-A1D8-458E-8268-229B1C03A589}" type="parTrans" cxnId="{C8BA2470-3C8C-41A8-A707-FF922BA4A146}">
      <dgm:prSet/>
      <dgm:spPr/>
      <dgm:t>
        <a:bodyPr/>
        <a:lstStyle/>
        <a:p>
          <a:endParaRPr lang="de-DE"/>
        </a:p>
      </dgm:t>
    </dgm:pt>
    <dgm:pt modelId="{EC08521D-F8BD-4940-A3F9-198DB409F3FB}" type="sibTrans" cxnId="{C8BA2470-3C8C-41A8-A707-FF922BA4A146}">
      <dgm:prSet/>
      <dgm:spPr/>
      <dgm:t>
        <a:bodyPr/>
        <a:lstStyle/>
        <a:p>
          <a:endParaRPr lang="de-DE"/>
        </a:p>
      </dgm:t>
    </dgm:pt>
    <dgm:pt modelId="{DD2F45CA-4229-4FB7-8029-CADFF2DDF81C}">
      <dgm:prSet phldrT="[Text]" custT="1"/>
      <dgm:spPr/>
      <dgm:t>
        <a:bodyPr/>
        <a:lstStyle/>
        <a:p>
          <a:pPr algn="l">
            <a:buNone/>
          </a:pPr>
          <a:r>
            <a:rPr lang="en-US" sz="2000" dirty="0">
              <a:latin typeface="Poppins" panose="00000500000000000000" pitchFamily="2" charset="0"/>
              <a:cs typeface="Poppins" panose="00000500000000000000" pitchFamily="2" charset="0"/>
            </a:rPr>
            <a:t>Onboard</a:t>
          </a:r>
          <a:r>
            <a:rPr lang="en-US" sz="2000" dirty="0">
              <a:latin typeface="Poppins ExtraLight" panose="00000300000000000000" pitchFamily="2" charset="0"/>
              <a:cs typeface="Poppins ExtraLight" panose="00000300000000000000" pitchFamily="2" charset="0"/>
            </a:rPr>
            <a:t> 3 referral partners</a:t>
          </a:r>
          <a:endParaRPr lang="de-DE" sz="2000" dirty="0">
            <a:latin typeface="Poppins ExtraLight" panose="00000300000000000000" pitchFamily="2" charset="0"/>
            <a:cs typeface="Poppins ExtraLight" panose="00000300000000000000" pitchFamily="2" charset="0"/>
          </a:endParaRPr>
        </a:p>
      </dgm:t>
    </dgm:pt>
    <dgm:pt modelId="{A8D6B455-7556-46ED-991C-09904AE52FB8}" type="parTrans" cxnId="{B1AA8E1F-F29B-4839-8EB6-1793D6BC63F6}">
      <dgm:prSet/>
      <dgm:spPr/>
      <dgm:t>
        <a:bodyPr/>
        <a:lstStyle/>
        <a:p>
          <a:endParaRPr lang="de-DE"/>
        </a:p>
      </dgm:t>
    </dgm:pt>
    <dgm:pt modelId="{582EC5A9-F814-4405-A643-B971696C6365}" type="sibTrans" cxnId="{B1AA8E1F-F29B-4839-8EB6-1793D6BC63F6}">
      <dgm:prSet/>
      <dgm:spPr/>
      <dgm:t>
        <a:bodyPr/>
        <a:lstStyle/>
        <a:p>
          <a:endParaRPr lang="de-DE"/>
        </a:p>
      </dgm:t>
    </dgm:pt>
    <dgm:pt modelId="{3E31579F-0BF9-4FD6-A9E0-AB26D4319F67}">
      <dgm:prSet phldrT="[Text]"/>
      <dgm:spPr/>
      <dgm:t>
        <a:bodyPr/>
        <a:lstStyle/>
        <a:p>
          <a:r>
            <a:rPr lang="de-DE" sz="1800" dirty="0">
              <a:latin typeface="Poppins" panose="00000500000000000000" pitchFamily="2" charset="0"/>
              <a:cs typeface="Poppins" panose="00000500000000000000" pitchFamily="2" charset="0"/>
            </a:rPr>
            <a:t>Q3</a:t>
          </a:r>
        </a:p>
      </dgm:t>
    </dgm:pt>
    <dgm:pt modelId="{1EF0C99C-478E-43A4-8CCC-D8849E512514}" type="parTrans" cxnId="{084302D3-5942-4DCD-8C36-D3859360E368}">
      <dgm:prSet/>
      <dgm:spPr/>
      <dgm:t>
        <a:bodyPr/>
        <a:lstStyle/>
        <a:p>
          <a:endParaRPr lang="de-DE"/>
        </a:p>
      </dgm:t>
    </dgm:pt>
    <dgm:pt modelId="{DA46DBD7-5ED8-48F5-84C7-57140501316E}" type="sibTrans" cxnId="{084302D3-5942-4DCD-8C36-D3859360E368}">
      <dgm:prSet/>
      <dgm:spPr/>
      <dgm:t>
        <a:bodyPr/>
        <a:lstStyle/>
        <a:p>
          <a:endParaRPr lang="de-DE"/>
        </a:p>
      </dgm:t>
    </dgm:pt>
    <dgm:pt modelId="{9DC0A7A5-63CB-41DF-A213-5E486059E50F}">
      <dgm:prSet phldrT="[Text]" custT="1"/>
      <dgm:spPr/>
      <dgm:t>
        <a:bodyPr/>
        <a:lstStyle/>
        <a:p>
          <a:pPr algn="l">
            <a:buNone/>
          </a:pPr>
          <a:r>
            <a:rPr lang="en-US" sz="2000" dirty="0">
              <a:latin typeface="Poppins" panose="00000500000000000000" pitchFamily="2" charset="0"/>
              <a:cs typeface="Poppins" panose="00000500000000000000" pitchFamily="2" charset="0"/>
            </a:rPr>
            <a:t>Launch</a:t>
          </a:r>
          <a:r>
            <a:rPr lang="en-US" sz="2000" dirty="0">
              <a:latin typeface="Poppins ExtraLight" panose="00000300000000000000" pitchFamily="2" charset="0"/>
              <a:cs typeface="Poppins ExtraLight" panose="00000300000000000000" pitchFamily="2" charset="0"/>
            </a:rPr>
            <a:t> 2 active integration partners</a:t>
          </a:r>
          <a:endParaRPr lang="de-DE" sz="2000" dirty="0">
            <a:latin typeface="Poppins ExtraLight" panose="00000300000000000000" pitchFamily="2" charset="0"/>
            <a:cs typeface="Poppins ExtraLight" panose="00000300000000000000" pitchFamily="2" charset="0"/>
          </a:endParaRPr>
        </a:p>
      </dgm:t>
    </dgm:pt>
    <dgm:pt modelId="{0709866F-1A07-45D3-A210-54E186E8D678}" type="parTrans" cxnId="{104EAF4E-4062-4916-AE32-156AEB9D8BC2}">
      <dgm:prSet/>
      <dgm:spPr/>
      <dgm:t>
        <a:bodyPr/>
        <a:lstStyle/>
        <a:p>
          <a:endParaRPr lang="de-DE"/>
        </a:p>
      </dgm:t>
    </dgm:pt>
    <dgm:pt modelId="{54CDEA99-F9AC-4D85-83A0-D54F4409A83E}" type="sibTrans" cxnId="{104EAF4E-4062-4916-AE32-156AEB9D8BC2}">
      <dgm:prSet/>
      <dgm:spPr/>
      <dgm:t>
        <a:bodyPr/>
        <a:lstStyle/>
        <a:p>
          <a:endParaRPr lang="de-DE"/>
        </a:p>
      </dgm:t>
    </dgm:pt>
    <dgm:pt modelId="{83721A53-F144-4B84-8CCC-09CD23E2581D}">
      <dgm:prSet phldrT="[Text]"/>
      <dgm:spPr/>
      <dgm:t>
        <a:bodyPr/>
        <a:lstStyle/>
        <a:p>
          <a:r>
            <a:rPr lang="de-DE" sz="1800" dirty="0">
              <a:latin typeface="Poppins" panose="00000500000000000000" pitchFamily="2" charset="0"/>
              <a:cs typeface="Poppins" panose="00000500000000000000" pitchFamily="2" charset="0"/>
            </a:rPr>
            <a:t>Q4</a:t>
          </a:r>
        </a:p>
      </dgm:t>
    </dgm:pt>
    <dgm:pt modelId="{99E9E275-6F0C-40B0-976D-4A4315C72FDA}" type="sibTrans" cxnId="{3EE01B30-B4E2-4652-9AE6-5197D072C5CA}">
      <dgm:prSet/>
      <dgm:spPr/>
      <dgm:t>
        <a:bodyPr/>
        <a:lstStyle/>
        <a:p>
          <a:endParaRPr lang="de-DE"/>
        </a:p>
      </dgm:t>
    </dgm:pt>
    <dgm:pt modelId="{13FD3B88-4C4C-43F4-9D69-463030173E28}" type="parTrans" cxnId="{3EE01B30-B4E2-4652-9AE6-5197D072C5CA}">
      <dgm:prSet/>
      <dgm:spPr/>
      <dgm:t>
        <a:bodyPr/>
        <a:lstStyle/>
        <a:p>
          <a:endParaRPr lang="de-DE"/>
        </a:p>
      </dgm:t>
    </dgm:pt>
    <dgm:pt modelId="{4E46659F-52D6-4E73-A2C2-C5F5F802952D}">
      <dgm:prSet phldrT="[Text]" custT="1"/>
      <dgm:spPr/>
      <dgm:t>
        <a:bodyPr/>
        <a:lstStyle/>
        <a:p>
          <a:pPr>
            <a:buNone/>
          </a:pPr>
          <a:r>
            <a:rPr lang="en-US" sz="2000" dirty="0">
              <a:latin typeface="Poppins" panose="00000500000000000000" pitchFamily="2" charset="0"/>
              <a:cs typeface="Poppins" panose="00000500000000000000" pitchFamily="2" charset="0"/>
            </a:rPr>
            <a:t>Secure</a:t>
          </a:r>
          <a:r>
            <a:rPr lang="en-US" sz="2000" dirty="0">
              <a:latin typeface="Poppins ExtraLight" panose="00000300000000000000" pitchFamily="2" charset="0"/>
              <a:cs typeface="Poppins ExtraLight" panose="00000300000000000000" pitchFamily="2" charset="0"/>
            </a:rPr>
            <a:t> 1 strategic alliance with &gt;</a:t>
          </a:r>
          <a:r>
            <a:rPr lang="pt-PT" sz="2000" dirty="0">
              <a:latin typeface="Poppins ExtraLight" panose="00000300000000000000" pitchFamily="2" charset="0"/>
              <a:cs typeface="Poppins ExtraLight" panose="00000300000000000000" pitchFamily="2" charset="0"/>
            </a:rPr>
            <a:t>€</a:t>
          </a:r>
          <a:r>
            <a:rPr lang="en-US" sz="2000" dirty="0">
              <a:latin typeface="Poppins ExtraLight" panose="00000300000000000000" pitchFamily="2" charset="0"/>
              <a:cs typeface="Poppins ExtraLight" panose="00000300000000000000" pitchFamily="2" charset="0"/>
            </a:rPr>
            <a:t>500k revenue potential</a:t>
          </a:r>
          <a:endParaRPr lang="de-DE" sz="2000" dirty="0">
            <a:latin typeface="Poppins ExtraLight" panose="00000300000000000000" pitchFamily="2" charset="0"/>
            <a:cs typeface="Poppins ExtraLight" panose="00000300000000000000" pitchFamily="2" charset="0"/>
          </a:endParaRPr>
        </a:p>
      </dgm:t>
    </dgm:pt>
    <dgm:pt modelId="{FDDAA19F-2E62-48DF-9275-E3353730DCB8}" type="sibTrans" cxnId="{C1065221-BB2D-4FC5-9198-D58EAF323C12}">
      <dgm:prSet/>
      <dgm:spPr/>
      <dgm:t>
        <a:bodyPr/>
        <a:lstStyle/>
        <a:p>
          <a:endParaRPr lang="de-DE"/>
        </a:p>
      </dgm:t>
    </dgm:pt>
    <dgm:pt modelId="{54F44D5D-2380-4BF9-AD58-1EEA9990C959}" type="parTrans" cxnId="{C1065221-BB2D-4FC5-9198-D58EAF323C12}">
      <dgm:prSet/>
      <dgm:spPr/>
      <dgm:t>
        <a:bodyPr/>
        <a:lstStyle/>
        <a:p>
          <a:endParaRPr lang="de-DE"/>
        </a:p>
      </dgm:t>
    </dgm:pt>
    <dgm:pt modelId="{CC560C0F-316C-4B51-BF4B-69E721107FD5}" type="pres">
      <dgm:prSet presAssocID="{D5E6B0F3-E3EC-447F-A9D1-BF662A8A93E1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B8E9CDD3-A677-4804-977D-E1EB8F4238E4}" type="pres">
      <dgm:prSet presAssocID="{AE49E1BC-7B6A-4EED-9D6F-DC30A2EB818C}" presName="composite" presStyleCnt="0"/>
      <dgm:spPr/>
    </dgm:pt>
    <dgm:pt modelId="{9DDE275B-4501-4FFB-ACF4-597841D69752}" type="pres">
      <dgm:prSet presAssocID="{AE49E1BC-7B6A-4EED-9D6F-DC30A2EB818C}" presName="BackAccent" presStyleLbl="bgShp" presStyleIdx="0" presStyleCnt="3"/>
      <dgm:spPr>
        <a:solidFill>
          <a:schemeClr val="bg1"/>
        </a:solidFill>
      </dgm:spPr>
    </dgm:pt>
    <dgm:pt modelId="{F7A0486D-125E-4A2F-B40A-742A2EFC0C34}" type="pres">
      <dgm:prSet presAssocID="{AE49E1BC-7B6A-4EED-9D6F-DC30A2EB818C}" presName="Accent" presStyleLbl="alignNode1" presStyleIdx="0" presStyleCnt="3"/>
      <dgm:spPr>
        <a:solidFill>
          <a:srgbClr val="1C3B5B"/>
        </a:solidFill>
      </dgm:spPr>
    </dgm:pt>
    <dgm:pt modelId="{D587D4FA-DB90-4B3B-980E-7E4A77BAFDDF}" type="pres">
      <dgm:prSet presAssocID="{AE49E1BC-7B6A-4EED-9D6F-DC30A2EB818C}" presName="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9DA6A850-DB06-4515-ABDD-82921454ECBA}" type="pres">
      <dgm:prSet presAssocID="{AE49E1BC-7B6A-4EED-9D6F-DC30A2EB818C}" presName="Parent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910B343A-5F0C-4616-BBE8-78656431DAA2}" type="pres">
      <dgm:prSet presAssocID="{EC08521D-F8BD-4940-A3F9-198DB409F3FB}" presName="sibTrans" presStyleCnt="0"/>
      <dgm:spPr/>
    </dgm:pt>
    <dgm:pt modelId="{23C35491-3225-4CD8-87E9-9DEBFF907565}" type="pres">
      <dgm:prSet presAssocID="{3E31579F-0BF9-4FD6-A9E0-AB26D4319F67}" presName="composite" presStyleCnt="0"/>
      <dgm:spPr/>
    </dgm:pt>
    <dgm:pt modelId="{713B2871-B720-44A1-97DA-FB42696C7F38}" type="pres">
      <dgm:prSet presAssocID="{3E31579F-0BF9-4FD6-A9E0-AB26D4319F67}" presName="BackAccent" presStyleLbl="bgShp" presStyleIdx="1" presStyleCnt="3"/>
      <dgm:spPr>
        <a:solidFill>
          <a:schemeClr val="bg1"/>
        </a:solidFill>
      </dgm:spPr>
    </dgm:pt>
    <dgm:pt modelId="{86E96DCE-C7A3-4FC6-8E4E-D86E1BF617A2}" type="pres">
      <dgm:prSet presAssocID="{3E31579F-0BF9-4FD6-A9E0-AB26D4319F67}" presName="Accent" presStyleLbl="alignNode1" presStyleIdx="1" presStyleCnt="3"/>
      <dgm:spPr>
        <a:solidFill>
          <a:srgbClr val="1C3B5B"/>
        </a:solidFill>
      </dgm:spPr>
    </dgm:pt>
    <dgm:pt modelId="{FFFA0525-3B4C-4824-9A39-19F8C14F5512}" type="pres">
      <dgm:prSet presAssocID="{3E31579F-0BF9-4FD6-A9E0-AB26D4319F67}" presName="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1FDC0332-A30C-46E6-88B9-E7A565C16486}" type="pres">
      <dgm:prSet presAssocID="{3E31579F-0BF9-4FD6-A9E0-AB26D4319F67}" presName="Parent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C3C5F013-1D07-4234-B3D8-C33B470E8D09}" type="pres">
      <dgm:prSet presAssocID="{DA46DBD7-5ED8-48F5-84C7-57140501316E}" presName="sibTrans" presStyleCnt="0"/>
      <dgm:spPr/>
    </dgm:pt>
    <dgm:pt modelId="{9828F117-FFB6-47B6-9936-405E4B8BBCE7}" type="pres">
      <dgm:prSet presAssocID="{83721A53-F144-4B84-8CCC-09CD23E2581D}" presName="composite" presStyleCnt="0"/>
      <dgm:spPr/>
    </dgm:pt>
    <dgm:pt modelId="{2FBA3534-7A31-4B82-AF09-8B26C8F0437F}" type="pres">
      <dgm:prSet presAssocID="{83721A53-F144-4B84-8CCC-09CD23E2581D}" presName="BackAccent" presStyleLbl="bgShp" presStyleIdx="2" presStyleCnt="3"/>
      <dgm:spPr>
        <a:solidFill>
          <a:schemeClr val="bg1"/>
        </a:solidFill>
      </dgm:spPr>
    </dgm:pt>
    <dgm:pt modelId="{DAEA57BF-5AF3-4CAE-8B24-512E45375B44}" type="pres">
      <dgm:prSet presAssocID="{83721A53-F144-4B84-8CCC-09CD23E2581D}" presName="Accent" presStyleLbl="alignNode1" presStyleIdx="2" presStyleCnt="3"/>
      <dgm:spPr>
        <a:solidFill>
          <a:srgbClr val="1C3B5B"/>
        </a:solidFill>
      </dgm:spPr>
    </dgm:pt>
    <dgm:pt modelId="{7D949C8A-BEB7-4866-97AB-7102BED27CE9}" type="pres">
      <dgm:prSet presAssocID="{83721A53-F144-4B84-8CCC-09CD23E2581D}" presName="Child" presStyleLbl="revTx" presStyleIdx="4" presStyleCnt="6" custScaleX="124115">
        <dgm:presLayoutVars>
          <dgm:chMax val="0"/>
          <dgm:chPref val="0"/>
          <dgm:bulletEnabled val="1"/>
        </dgm:presLayoutVars>
      </dgm:prSet>
      <dgm:spPr/>
    </dgm:pt>
    <dgm:pt modelId="{C6084546-FF58-4846-B5A1-2573F89DE1A5}" type="pres">
      <dgm:prSet presAssocID="{83721A53-F144-4B84-8CCC-09CD23E2581D}" presName="Parent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B1AA8E1F-F29B-4839-8EB6-1793D6BC63F6}" srcId="{AE49E1BC-7B6A-4EED-9D6F-DC30A2EB818C}" destId="{DD2F45CA-4229-4FB7-8029-CADFF2DDF81C}" srcOrd="0" destOrd="0" parTransId="{A8D6B455-7556-46ED-991C-09904AE52FB8}" sibTransId="{582EC5A9-F814-4405-A643-B971696C6365}"/>
    <dgm:cxn modelId="{D90D5E21-083B-49A6-AE24-D7C4E627232C}" type="presOf" srcId="{9DC0A7A5-63CB-41DF-A213-5E486059E50F}" destId="{FFFA0525-3B4C-4824-9A39-19F8C14F5512}" srcOrd="0" destOrd="0" presId="urn:microsoft.com/office/officeart/2008/layout/IncreasingCircleProcess"/>
    <dgm:cxn modelId="{C1065221-BB2D-4FC5-9198-D58EAF323C12}" srcId="{83721A53-F144-4B84-8CCC-09CD23E2581D}" destId="{4E46659F-52D6-4E73-A2C2-C5F5F802952D}" srcOrd="0" destOrd="0" parTransId="{54F44D5D-2380-4BF9-AD58-1EEA9990C959}" sibTransId="{FDDAA19F-2E62-48DF-9275-E3353730DCB8}"/>
    <dgm:cxn modelId="{3EE01B30-B4E2-4652-9AE6-5197D072C5CA}" srcId="{D5E6B0F3-E3EC-447F-A9D1-BF662A8A93E1}" destId="{83721A53-F144-4B84-8CCC-09CD23E2581D}" srcOrd="2" destOrd="0" parTransId="{13FD3B88-4C4C-43F4-9D69-463030173E28}" sibTransId="{99E9E275-6F0C-40B0-976D-4A4315C72FDA}"/>
    <dgm:cxn modelId="{07293D6B-0548-424E-B162-83760188CB57}" type="presOf" srcId="{83721A53-F144-4B84-8CCC-09CD23E2581D}" destId="{C6084546-FF58-4846-B5A1-2573F89DE1A5}" srcOrd="0" destOrd="0" presId="urn:microsoft.com/office/officeart/2008/layout/IncreasingCircleProcess"/>
    <dgm:cxn modelId="{104EAF4E-4062-4916-AE32-156AEB9D8BC2}" srcId="{3E31579F-0BF9-4FD6-A9E0-AB26D4319F67}" destId="{9DC0A7A5-63CB-41DF-A213-5E486059E50F}" srcOrd="0" destOrd="0" parTransId="{0709866F-1A07-45D3-A210-54E186E8D678}" sibTransId="{54CDEA99-F9AC-4D85-83A0-D54F4409A83E}"/>
    <dgm:cxn modelId="{C8BA2470-3C8C-41A8-A707-FF922BA4A146}" srcId="{D5E6B0F3-E3EC-447F-A9D1-BF662A8A93E1}" destId="{AE49E1BC-7B6A-4EED-9D6F-DC30A2EB818C}" srcOrd="0" destOrd="0" parTransId="{7FD01368-A1D8-458E-8268-229B1C03A589}" sibTransId="{EC08521D-F8BD-4940-A3F9-198DB409F3FB}"/>
    <dgm:cxn modelId="{2281D990-3CED-4ADB-A188-4A745B26F609}" type="presOf" srcId="{3E31579F-0BF9-4FD6-A9E0-AB26D4319F67}" destId="{1FDC0332-A30C-46E6-88B9-E7A565C16486}" srcOrd="0" destOrd="0" presId="urn:microsoft.com/office/officeart/2008/layout/IncreasingCircleProcess"/>
    <dgm:cxn modelId="{EB2A9BC1-9241-4C8B-AA03-79284B21DB96}" type="presOf" srcId="{DD2F45CA-4229-4FB7-8029-CADFF2DDF81C}" destId="{D587D4FA-DB90-4B3B-980E-7E4A77BAFDDF}" srcOrd="0" destOrd="0" presId="urn:microsoft.com/office/officeart/2008/layout/IncreasingCircleProcess"/>
    <dgm:cxn modelId="{4C57A9C2-9137-4847-9BD4-7AA028170AFA}" type="presOf" srcId="{AE49E1BC-7B6A-4EED-9D6F-DC30A2EB818C}" destId="{9DA6A850-DB06-4515-ABDD-82921454ECBA}" srcOrd="0" destOrd="0" presId="urn:microsoft.com/office/officeart/2008/layout/IncreasingCircleProcess"/>
    <dgm:cxn modelId="{084302D3-5942-4DCD-8C36-D3859360E368}" srcId="{D5E6B0F3-E3EC-447F-A9D1-BF662A8A93E1}" destId="{3E31579F-0BF9-4FD6-A9E0-AB26D4319F67}" srcOrd="1" destOrd="0" parTransId="{1EF0C99C-478E-43A4-8CCC-D8849E512514}" sibTransId="{DA46DBD7-5ED8-48F5-84C7-57140501316E}"/>
    <dgm:cxn modelId="{590105D7-C940-4205-8126-EB1F506A8138}" type="presOf" srcId="{4E46659F-52D6-4E73-A2C2-C5F5F802952D}" destId="{7D949C8A-BEB7-4866-97AB-7102BED27CE9}" srcOrd="0" destOrd="0" presId="urn:microsoft.com/office/officeart/2008/layout/IncreasingCircleProcess"/>
    <dgm:cxn modelId="{CEDEAEDE-7265-4BF2-8D16-DFC2EB57E1E5}" type="presOf" srcId="{D5E6B0F3-E3EC-447F-A9D1-BF662A8A93E1}" destId="{CC560C0F-316C-4B51-BF4B-69E721107FD5}" srcOrd="0" destOrd="0" presId="urn:microsoft.com/office/officeart/2008/layout/IncreasingCircleProcess"/>
    <dgm:cxn modelId="{37C60575-6299-42A9-BF71-4E913B10093B}" type="presParOf" srcId="{CC560C0F-316C-4B51-BF4B-69E721107FD5}" destId="{B8E9CDD3-A677-4804-977D-E1EB8F4238E4}" srcOrd="0" destOrd="0" presId="urn:microsoft.com/office/officeart/2008/layout/IncreasingCircleProcess"/>
    <dgm:cxn modelId="{B965A928-F4AD-4DBF-BCD9-43481B92C2A3}" type="presParOf" srcId="{B8E9CDD3-A677-4804-977D-E1EB8F4238E4}" destId="{9DDE275B-4501-4FFB-ACF4-597841D69752}" srcOrd="0" destOrd="0" presId="urn:microsoft.com/office/officeart/2008/layout/IncreasingCircleProcess"/>
    <dgm:cxn modelId="{354DFC27-3142-4D35-9EC6-91EEE8228D0E}" type="presParOf" srcId="{B8E9CDD3-A677-4804-977D-E1EB8F4238E4}" destId="{F7A0486D-125E-4A2F-B40A-742A2EFC0C34}" srcOrd="1" destOrd="0" presId="urn:microsoft.com/office/officeart/2008/layout/IncreasingCircleProcess"/>
    <dgm:cxn modelId="{CD6C6FFA-0DD7-42CE-BDF6-7B465E8106A9}" type="presParOf" srcId="{B8E9CDD3-A677-4804-977D-E1EB8F4238E4}" destId="{D587D4FA-DB90-4B3B-980E-7E4A77BAFDDF}" srcOrd="2" destOrd="0" presId="urn:microsoft.com/office/officeart/2008/layout/IncreasingCircleProcess"/>
    <dgm:cxn modelId="{DB084BE2-074E-495C-9B27-1D9151C33AED}" type="presParOf" srcId="{B8E9CDD3-A677-4804-977D-E1EB8F4238E4}" destId="{9DA6A850-DB06-4515-ABDD-82921454ECBA}" srcOrd="3" destOrd="0" presId="urn:microsoft.com/office/officeart/2008/layout/IncreasingCircleProcess"/>
    <dgm:cxn modelId="{0FC80464-B2A7-4809-BE9C-2E35CF1FE1D4}" type="presParOf" srcId="{CC560C0F-316C-4B51-BF4B-69E721107FD5}" destId="{910B343A-5F0C-4616-BBE8-78656431DAA2}" srcOrd="1" destOrd="0" presId="urn:microsoft.com/office/officeart/2008/layout/IncreasingCircleProcess"/>
    <dgm:cxn modelId="{13830791-336F-44A8-AAA4-D92BA5CD5957}" type="presParOf" srcId="{CC560C0F-316C-4B51-BF4B-69E721107FD5}" destId="{23C35491-3225-4CD8-87E9-9DEBFF907565}" srcOrd="2" destOrd="0" presId="urn:microsoft.com/office/officeart/2008/layout/IncreasingCircleProcess"/>
    <dgm:cxn modelId="{F83BCEDE-CC35-4358-90C7-F2C42CED05E3}" type="presParOf" srcId="{23C35491-3225-4CD8-87E9-9DEBFF907565}" destId="{713B2871-B720-44A1-97DA-FB42696C7F38}" srcOrd="0" destOrd="0" presId="urn:microsoft.com/office/officeart/2008/layout/IncreasingCircleProcess"/>
    <dgm:cxn modelId="{27416ED2-ED4F-43B2-B009-EA9F2146BA2C}" type="presParOf" srcId="{23C35491-3225-4CD8-87E9-9DEBFF907565}" destId="{86E96DCE-C7A3-4FC6-8E4E-D86E1BF617A2}" srcOrd="1" destOrd="0" presId="urn:microsoft.com/office/officeart/2008/layout/IncreasingCircleProcess"/>
    <dgm:cxn modelId="{F055603C-9164-4EB9-A6CA-DEFEE51D10E7}" type="presParOf" srcId="{23C35491-3225-4CD8-87E9-9DEBFF907565}" destId="{FFFA0525-3B4C-4824-9A39-19F8C14F5512}" srcOrd="2" destOrd="0" presId="urn:microsoft.com/office/officeart/2008/layout/IncreasingCircleProcess"/>
    <dgm:cxn modelId="{70E4F4ED-B746-4F9C-A857-9A50DB9A709F}" type="presParOf" srcId="{23C35491-3225-4CD8-87E9-9DEBFF907565}" destId="{1FDC0332-A30C-46E6-88B9-E7A565C16486}" srcOrd="3" destOrd="0" presId="urn:microsoft.com/office/officeart/2008/layout/IncreasingCircleProcess"/>
    <dgm:cxn modelId="{F57775A1-E2B4-49B5-83FA-583927AAB7CC}" type="presParOf" srcId="{CC560C0F-316C-4B51-BF4B-69E721107FD5}" destId="{C3C5F013-1D07-4234-B3D8-C33B470E8D09}" srcOrd="3" destOrd="0" presId="urn:microsoft.com/office/officeart/2008/layout/IncreasingCircleProcess"/>
    <dgm:cxn modelId="{18387501-40D4-416C-BBA4-F32B45A248F6}" type="presParOf" srcId="{CC560C0F-316C-4B51-BF4B-69E721107FD5}" destId="{9828F117-FFB6-47B6-9936-405E4B8BBCE7}" srcOrd="4" destOrd="0" presId="urn:microsoft.com/office/officeart/2008/layout/IncreasingCircleProcess"/>
    <dgm:cxn modelId="{A4F40340-872E-4548-B093-9A4D18476367}" type="presParOf" srcId="{9828F117-FFB6-47B6-9936-405E4B8BBCE7}" destId="{2FBA3534-7A31-4B82-AF09-8B26C8F0437F}" srcOrd="0" destOrd="0" presId="urn:microsoft.com/office/officeart/2008/layout/IncreasingCircleProcess"/>
    <dgm:cxn modelId="{AC31781D-F90B-46C5-AAB6-40A76EF7892E}" type="presParOf" srcId="{9828F117-FFB6-47B6-9936-405E4B8BBCE7}" destId="{DAEA57BF-5AF3-4CAE-8B24-512E45375B44}" srcOrd="1" destOrd="0" presId="urn:microsoft.com/office/officeart/2008/layout/IncreasingCircleProcess"/>
    <dgm:cxn modelId="{A7A61C70-3A5C-4321-9767-EB825900F1D1}" type="presParOf" srcId="{9828F117-FFB6-47B6-9936-405E4B8BBCE7}" destId="{7D949C8A-BEB7-4866-97AB-7102BED27CE9}" srcOrd="2" destOrd="0" presId="urn:microsoft.com/office/officeart/2008/layout/IncreasingCircleProcess"/>
    <dgm:cxn modelId="{F3C34298-F516-4F76-8F72-8FEAD24E63DE}" type="presParOf" srcId="{9828F117-FFB6-47B6-9936-405E4B8BBCE7}" destId="{C6084546-FF58-4846-B5A1-2573F89DE1A5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275B-4501-4FFB-ACF4-597841D69752}">
      <dsp:nvSpPr>
        <dsp:cNvPr id="0" name=""/>
        <dsp:cNvSpPr/>
      </dsp:nvSpPr>
      <dsp:spPr>
        <a:xfrm>
          <a:off x="962265" y="0"/>
          <a:ext cx="785977" cy="785977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0486D-125E-4A2F-B40A-742A2EFC0C34}">
      <dsp:nvSpPr>
        <dsp:cNvPr id="0" name=""/>
        <dsp:cNvSpPr/>
      </dsp:nvSpPr>
      <dsp:spPr>
        <a:xfrm>
          <a:off x="1040863" y="78597"/>
          <a:ext cx="628782" cy="628782"/>
        </a:xfrm>
        <a:prstGeom prst="chord">
          <a:avLst>
            <a:gd name="adj1" fmla="val 1168272"/>
            <a:gd name="adj2" fmla="val 9631728"/>
          </a:avLst>
        </a:prstGeom>
        <a:solidFill>
          <a:srgbClr val="1C3B5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7D4FA-DB90-4B3B-980E-7E4A77BAFDDF}">
      <dsp:nvSpPr>
        <dsp:cNvPr id="0" name=""/>
        <dsp:cNvSpPr/>
      </dsp:nvSpPr>
      <dsp:spPr>
        <a:xfrm>
          <a:off x="1911988" y="785977"/>
          <a:ext cx="2325183" cy="3307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0000500000000000000" pitchFamily="2" charset="0"/>
              <a:cs typeface="Poppins" panose="00000500000000000000" pitchFamily="2" charset="0"/>
            </a:rPr>
            <a:t>Onboard</a:t>
          </a:r>
          <a:r>
            <a:rPr lang="en-US" sz="2000" kern="1200" dirty="0">
              <a:latin typeface="Poppins ExtraLight" panose="00000300000000000000" pitchFamily="2" charset="0"/>
              <a:cs typeface="Poppins ExtraLight" panose="00000300000000000000" pitchFamily="2" charset="0"/>
            </a:rPr>
            <a:t> 3 referral partners</a:t>
          </a:r>
          <a:endParaRPr lang="de-DE" sz="2000" kern="1200" dirty="0">
            <a:latin typeface="Poppins ExtraLight" panose="00000300000000000000" pitchFamily="2" charset="0"/>
            <a:cs typeface="Poppins ExtraLight" panose="00000300000000000000" pitchFamily="2" charset="0"/>
          </a:endParaRPr>
        </a:p>
      </dsp:txBody>
      <dsp:txXfrm>
        <a:off x="1911988" y="785977"/>
        <a:ext cx="2325183" cy="3307655"/>
      </dsp:txXfrm>
    </dsp:sp>
    <dsp:sp modelId="{9DA6A850-DB06-4515-ABDD-82921454ECBA}">
      <dsp:nvSpPr>
        <dsp:cNvPr id="0" name=""/>
        <dsp:cNvSpPr/>
      </dsp:nvSpPr>
      <dsp:spPr>
        <a:xfrm>
          <a:off x="1911988" y="0"/>
          <a:ext cx="2325183" cy="78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88900" rIns="88900" bIns="88900" numCol="1" spcCol="1270" anchor="b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>
              <a:latin typeface="Poppins" panose="00000500000000000000" pitchFamily="2" charset="0"/>
              <a:cs typeface="Poppins" panose="00000500000000000000" pitchFamily="2" charset="0"/>
            </a:rPr>
            <a:t>Q2</a:t>
          </a:r>
        </a:p>
      </dsp:txBody>
      <dsp:txXfrm>
        <a:off x="1911988" y="0"/>
        <a:ext cx="2325183" cy="785977"/>
      </dsp:txXfrm>
    </dsp:sp>
    <dsp:sp modelId="{713B2871-B720-44A1-97DA-FB42696C7F38}">
      <dsp:nvSpPr>
        <dsp:cNvPr id="0" name=""/>
        <dsp:cNvSpPr/>
      </dsp:nvSpPr>
      <dsp:spPr>
        <a:xfrm>
          <a:off x="4400917" y="0"/>
          <a:ext cx="785977" cy="785977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96DCE-C7A3-4FC6-8E4E-D86E1BF617A2}">
      <dsp:nvSpPr>
        <dsp:cNvPr id="0" name=""/>
        <dsp:cNvSpPr/>
      </dsp:nvSpPr>
      <dsp:spPr>
        <a:xfrm>
          <a:off x="4479515" y="78597"/>
          <a:ext cx="628782" cy="628782"/>
        </a:xfrm>
        <a:prstGeom prst="chord">
          <a:avLst>
            <a:gd name="adj1" fmla="val 20431728"/>
            <a:gd name="adj2" fmla="val 11968272"/>
          </a:avLst>
        </a:prstGeom>
        <a:solidFill>
          <a:srgbClr val="1C3B5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A0525-3B4C-4824-9A39-19F8C14F5512}">
      <dsp:nvSpPr>
        <dsp:cNvPr id="0" name=""/>
        <dsp:cNvSpPr/>
      </dsp:nvSpPr>
      <dsp:spPr>
        <a:xfrm>
          <a:off x="5350640" y="785977"/>
          <a:ext cx="2325183" cy="3307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0000500000000000000" pitchFamily="2" charset="0"/>
              <a:cs typeface="Poppins" panose="00000500000000000000" pitchFamily="2" charset="0"/>
            </a:rPr>
            <a:t>Launch</a:t>
          </a:r>
          <a:r>
            <a:rPr lang="en-US" sz="2000" kern="1200" dirty="0">
              <a:latin typeface="Poppins ExtraLight" panose="00000300000000000000" pitchFamily="2" charset="0"/>
              <a:cs typeface="Poppins ExtraLight" panose="00000300000000000000" pitchFamily="2" charset="0"/>
            </a:rPr>
            <a:t> 2 active integration partners</a:t>
          </a:r>
          <a:endParaRPr lang="de-DE" sz="2000" kern="1200" dirty="0">
            <a:latin typeface="Poppins ExtraLight" panose="00000300000000000000" pitchFamily="2" charset="0"/>
            <a:cs typeface="Poppins ExtraLight" panose="00000300000000000000" pitchFamily="2" charset="0"/>
          </a:endParaRPr>
        </a:p>
      </dsp:txBody>
      <dsp:txXfrm>
        <a:off x="5350640" y="785977"/>
        <a:ext cx="2325183" cy="3307655"/>
      </dsp:txXfrm>
    </dsp:sp>
    <dsp:sp modelId="{1FDC0332-A30C-46E6-88B9-E7A565C16486}">
      <dsp:nvSpPr>
        <dsp:cNvPr id="0" name=""/>
        <dsp:cNvSpPr/>
      </dsp:nvSpPr>
      <dsp:spPr>
        <a:xfrm>
          <a:off x="5350640" y="0"/>
          <a:ext cx="2325183" cy="78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88900" rIns="88900" bIns="88900" numCol="1" spcCol="1270" anchor="b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>
              <a:latin typeface="Poppins" panose="00000500000000000000" pitchFamily="2" charset="0"/>
              <a:cs typeface="Poppins" panose="00000500000000000000" pitchFamily="2" charset="0"/>
            </a:rPr>
            <a:t>Q3</a:t>
          </a:r>
        </a:p>
      </dsp:txBody>
      <dsp:txXfrm>
        <a:off x="5350640" y="0"/>
        <a:ext cx="2325183" cy="785977"/>
      </dsp:txXfrm>
    </dsp:sp>
    <dsp:sp modelId="{2FBA3534-7A31-4B82-AF09-8B26C8F0437F}">
      <dsp:nvSpPr>
        <dsp:cNvPr id="0" name=""/>
        <dsp:cNvSpPr/>
      </dsp:nvSpPr>
      <dsp:spPr>
        <a:xfrm>
          <a:off x="7839569" y="0"/>
          <a:ext cx="785977" cy="785977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A57BF-5AF3-4CAE-8B24-512E45375B44}">
      <dsp:nvSpPr>
        <dsp:cNvPr id="0" name=""/>
        <dsp:cNvSpPr/>
      </dsp:nvSpPr>
      <dsp:spPr>
        <a:xfrm>
          <a:off x="7918166" y="78597"/>
          <a:ext cx="628782" cy="628782"/>
        </a:xfrm>
        <a:prstGeom prst="chord">
          <a:avLst>
            <a:gd name="adj1" fmla="val 16200000"/>
            <a:gd name="adj2" fmla="val 16200000"/>
          </a:avLst>
        </a:prstGeom>
        <a:solidFill>
          <a:srgbClr val="1C3B5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49C8A-BEB7-4866-97AB-7102BED27CE9}">
      <dsp:nvSpPr>
        <dsp:cNvPr id="0" name=""/>
        <dsp:cNvSpPr/>
      </dsp:nvSpPr>
      <dsp:spPr>
        <a:xfrm>
          <a:off x="8508932" y="785977"/>
          <a:ext cx="2885901" cy="3307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0000500000000000000" pitchFamily="2" charset="0"/>
              <a:cs typeface="Poppins" panose="00000500000000000000" pitchFamily="2" charset="0"/>
            </a:rPr>
            <a:t>Secure</a:t>
          </a:r>
          <a:r>
            <a:rPr lang="en-US" sz="2000" kern="1200" dirty="0">
              <a:latin typeface="Poppins ExtraLight" panose="00000300000000000000" pitchFamily="2" charset="0"/>
              <a:cs typeface="Poppins ExtraLight" panose="00000300000000000000" pitchFamily="2" charset="0"/>
            </a:rPr>
            <a:t> 1 strategic alliance with &gt;</a:t>
          </a:r>
          <a:r>
            <a:rPr lang="pt-PT" sz="2000" kern="1200" dirty="0">
              <a:latin typeface="Poppins ExtraLight" panose="00000300000000000000" pitchFamily="2" charset="0"/>
              <a:cs typeface="Poppins ExtraLight" panose="00000300000000000000" pitchFamily="2" charset="0"/>
            </a:rPr>
            <a:t>€</a:t>
          </a:r>
          <a:r>
            <a:rPr lang="en-US" sz="2000" kern="1200" dirty="0">
              <a:latin typeface="Poppins ExtraLight" panose="00000300000000000000" pitchFamily="2" charset="0"/>
              <a:cs typeface="Poppins ExtraLight" panose="00000300000000000000" pitchFamily="2" charset="0"/>
            </a:rPr>
            <a:t>500k revenue potential</a:t>
          </a:r>
          <a:endParaRPr lang="de-DE" sz="2000" kern="1200" dirty="0">
            <a:latin typeface="Poppins ExtraLight" panose="00000300000000000000" pitchFamily="2" charset="0"/>
            <a:cs typeface="Poppins ExtraLight" panose="00000300000000000000" pitchFamily="2" charset="0"/>
          </a:endParaRPr>
        </a:p>
      </dsp:txBody>
      <dsp:txXfrm>
        <a:off x="8508932" y="785977"/>
        <a:ext cx="2885901" cy="3307655"/>
      </dsp:txXfrm>
    </dsp:sp>
    <dsp:sp modelId="{C6084546-FF58-4846-B5A1-2573F89DE1A5}">
      <dsp:nvSpPr>
        <dsp:cNvPr id="0" name=""/>
        <dsp:cNvSpPr/>
      </dsp:nvSpPr>
      <dsp:spPr>
        <a:xfrm>
          <a:off x="8789291" y="0"/>
          <a:ext cx="2325183" cy="78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88900" rIns="88900" bIns="88900" numCol="1" spcCol="1270" anchor="b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>
              <a:latin typeface="Poppins" panose="00000500000000000000" pitchFamily="2" charset="0"/>
              <a:cs typeface="Poppins" panose="00000500000000000000" pitchFamily="2" charset="0"/>
            </a:rPr>
            <a:t>Q4</a:t>
          </a:r>
        </a:p>
      </dsp:txBody>
      <dsp:txXfrm>
        <a:off x="8789291" y="0"/>
        <a:ext cx="2325183" cy="785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49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5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90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1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0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0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263C8-CBC3-80EB-00B8-E3807C78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D8FDA39-8CA3-76D2-C620-1DF6DD40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90" r="8072"/>
          <a:stretch/>
        </p:blipFill>
        <p:spPr>
          <a:xfrm>
            <a:off x="-5679" y="0"/>
            <a:ext cx="12197679" cy="6856215"/>
          </a:xfrm>
          <a:prstGeom prst="rect">
            <a:avLst/>
          </a:prstGeom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25EAB24-F7ED-344C-A430-D7B40942944A}"/>
              </a:ext>
            </a:extLst>
          </p:cNvPr>
          <p:cNvSpPr/>
          <p:nvPr/>
        </p:nvSpPr>
        <p:spPr>
          <a:xfrm>
            <a:off x="892505" y="2601357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730C857C-6C74-0633-55CC-818DA6557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9548" y="3037296"/>
            <a:ext cx="2043269" cy="5416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0B175D27-2985-E3DA-A3BE-E6059127218E}"/>
              </a:ext>
            </a:extLst>
          </p:cNvPr>
          <p:cNvSpPr txBox="1"/>
          <p:nvPr/>
        </p:nvSpPr>
        <p:spPr>
          <a:xfrm>
            <a:off x="1265034" y="4014883"/>
            <a:ext cx="536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Partnership Plan 2025</a:t>
            </a:r>
            <a:b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Strategy, Models &amp; Milestones</a:t>
            </a:r>
            <a:endParaRPr kumimoji="0" lang="de-DE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E2268D40-205B-7532-DEB1-A0D9B1E4E8F0}"/>
              </a:ext>
            </a:extLst>
          </p:cNvPr>
          <p:cNvSpPr txBox="1"/>
          <p:nvPr/>
        </p:nvSpPr>
        <p:spPr>
          <a:xfrm>
            <a:off x="1265034" y="4733634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www.cleverq.us | info@cleverq.us | 786-709-9550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 | FL 33132-1842 | (Paramount Miami World Center</a:t>
            </a:r>
            <a:r>
              <a:rPr kumimoji="0" lang="en-US" sz="9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2F5EDA77-A05D-6AE1-AB92-86094B93EA31}"/>
              </a:ext>
            </a:extLst>
          </p:cNvPr>
          <p:cNvSpPr txBox="1"/>
          <p:nvPr/>
        </p:nvSpPr>
        <p:spPr>
          <a:xfrm>
            <a:off x="3256152" y="3308120"/>
            <a:ext cx="631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35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Inc.</a:t>
            </a:r>
            <a:endParaRPr kumimoji="0" lang="de-DE" sz="12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22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29CC1E7E-B52F-44B8-8F16-3C52D15B8CFD}"/>
              </a:ext>
            </a:extLst>
          </p:cNvPr>
          <p:cNvSpPr txBox="1"/>
          <p:nvPr/>
        </p:nvSpPr>
        <p:spPr>
          <a:xfrm>
            <a:off x="523411" y="1870210"/>
            <a:ext cx="4492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Scaling in new markets (USA &amp; Canada)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Access to new customer segments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Strengthening the technology ecosystem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Win-win synergies in sales &amp; integrations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1F3CDB-975C-1DE0-4AD8-D5DD7A85D05E}"/>
              </a:ext>
            </a:extLst>
          </p:cNvPr>
          <p:cNvSpPr txBox="1"/>
          <p:nvPr/>
        </p:nvSpPr>
        <p:spPr>
          <a:xfrm>
            <a:off x="523411" y="616187"/>
            <a:ext cx="1042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Why Partnerships?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BEAAA-76A3-51CA-011A-A544A5908C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95" r="22914"/>
          <a:stretch/>
        </p:blipFill>
        <p:spPr>
          <a:xfrm>
            <a:off x="5537200" y="0"/>
            <a:ext cx="6654800" cy="6858000"/>
          </a:xfrm>
          <a:prstGeom prst="rect">
            <a:avLst/>
          </a:prstGeom>
        </p:spPr>
      </p:pic>
      <p:pic>
        <p:nvPicPr>
          <p:cNvPr id="11" name="Picture 10" descr="A flag with stars on it&#10;&#10;AI-generated content may be incorrect.">
            <a:extLst>
              <a:ext uri="{FF2B5EF4-FFF2-40B4-BE49-F238E27FC236}">
                <a16:creationId xmlns:a16="http://schemas.microsoft.com/office/drawing/2014/main" id="{32443303-703E-60CE-7B41-8E379483E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313" y="728727"/>
            <a:ext cx="306610" cy="306610"/>
          </a:xfrm>
          <a:prstGeom prst="rect">
            <a:avLst/>
          </a:prstGeom>
        </p:spPr>
      </p:pic>
      <p:pic>
        <p:nvPicPr>
          <p:cNvPr id="14" name="Picture 13" descr="A red and white flag with a leaf&#10;&#10;AI-generated content may be incorrect.">
            <a:extLst>
              <a:ext uri="{FF2B5EF4-FFF2-40B4-BE49-F238E27FC236}">
                <a16:creationId xmlns:a16="http://schemas.microsoft.com/office/drawing/2014/main" id="{B8D50132-A05E-C642-C494-2036D71AA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257" y="728727"/>
            <a:ext cx="306610" cy="30661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5EE402B-9841-2C69-E4E4-2DC942CCDCD8}"/>
              </a:ext>
            </a:extLst>
          </p:cNvPr>
          <p:cNvSpPr/>
          <p:nvPr/>
        </p:nvSpPr>
        <p:spPr>
          <a:xfrm>
            <a:off x="5021536" y="4478366"/>
            <a:ext cx="1031328" cy="10313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514865-217F-F794-8899-4AC0233AF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847" y="4686541"/>
            <a:ext cx="504706" cy="6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9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FE878-EE18-6352-6ACA-6A637B07B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558B4259-6378-3D40-3277-6EFABD87B3C0}"/>
              </a:ext>
            </a:extLst>
          </p:cNvPr>
          <p:cNvSpPr txBox="1"/>
          <p:nvPr/>
        </p:nvSpPr>
        <p:spPr>
          <a:xfrm>
            <a:off x="523410" y="1870210"/>
            <a:ext cx="45904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focus on: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Resellers &amp; Distributors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Technology &amp; Integration Partners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Hardware Vendors (Kiosks, Terminals, Displays)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Industry Networks &amp; Associations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7A79CAA-2023-B4B3-BC46-2257C4F080B4}"/>
              </a:ext>
            </a:extLst>
          </p:cNvPr>
          <p:cNvSpPr txBox="1"/>
          <p:nvPr/>
        </p:nvSpPr>
        <p:spPr>
          <a:xfrm>
            <a:off x="523411" y="616187"/>
            <a:ext cx="4590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Target Partner Groups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9E40FC-4A2F-071E-5EA7-6DC8E9297D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59" r="10463"/>
          <a:stretch/>
        </p:blipFill>
        <p:spPr>
          <a:xfrm>
            <a:off x="5537200" y="0"/>
            <a:ext cx="665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9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4B6CE8-BCAD-47C4-F723-11C143661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DA0AFE0-C8C4-E134-3939-D5106DD76925}"/>
              </a:ext>
            </a:extLst>
          </p:cNvPr>
          <p:cNvSpPr txBox="1"/>
          <p:nvPr/>
        </p:nvSpPr>
        <p:spPr>
          <a:xfrm>
            <a:off x="523411" y="616187"/>
            <a:ext cx="1042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Partnership Models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7AF966-CE72-8725-78C4-B37E9E42F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248727"/>
              </p:ext>
            </p:extLst>
          </p:nvPr>
        </p:nvGraphicFramePr>
        <p:xfrm>
          <a:off x="523412" y="1871133"/>
          <a:ext cx="10425768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188">
                  <a:extLst>
                    <a:ext uri="{9D8B030D-6E8A-4147-A177-3AD203B41FA5}">
                      <a16:colId xmlns:a16="http://schemas.microsoft.com/office/drawing/2014/main" val="833204669"/>
                    </a:ext>
                  </a:extLst>
                </a:gridCol>
                <a:gridCol w="4758267">
                  <a:extLst>
                    <a:ext uri="{9D8B030D-6E8A-4147-A177-3AD203B41FA5}">
                      <a16:colId xmlns:a16="http://schemas.microsoft.com/office/drawing/2014/main" val="1046605871"/>
                    </a:ext>
                  </a:extLst>
                </a:gridCol>
                <a:gridCol w="3168313">
                  <a:extLst>
                    <a:ext uri="{9D8B030D-6E8A-4147-A177-3AD203B41FA5}">
                      <a16:colId xmlns:a16="http://schemas.microsoft.com/office/drawing/2014/main" val="42611664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Model</a:t>
                      </a:r>
                    </a:p>
                  </a:txBody>
                  <a:tcPr marL="137160" marR="137160" marT="137160" marB="1371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Description</a:t>
                      </a: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Key Benefit</a:t>
                      </a: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67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800" dirty="0" err="1">
                          <a:latin typeface="Poppins ExtraLight" panose="00000300000000000000" pitchFamily="2" charset="0"/>
                          <a:cs typeface="Poppins ExtraLight" panose="00000300000000000000" pitchFamily="2" charset="0"/>
                        </a:rPr>
                        <a:t>Referral</a:t>
                      </a:r>
                      <a:r>
                        <a:rPr lang="de-DE" sz="1800" dirty="0">
                          <a:latin typeface="Poppins ExtraLight" panose="00000300000000000000" pitchFamily="2" charset="0"/>
                          <a:cs typeface="Poppins ExtraLight" panose="00000300000000000000" pitchFamily="2" charset="0"/>
                        </a:rPr>
                        <a:t> Partner</a:t>
                      </a:r>
                    </a:p>
                  </a:txBody>
                  <a:tcPr marL="137160" marR="137160" marT="137160" marB="1371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Introduce leads – earn commission</a:t>
                      </a:r>
                      <a:endParaRPr lang="de-DE" sz="1800" dirty="0">
                        <a:latin typeface="Poppins ExtraLight" panose="00000300000000000000" pitchFamily="2" charset="0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Poppins ExtraLight" panose="00000300000000000000" pitchFamily="2" charset="0"/>
                          <a:ea typeface="Arial Unicode MS"/>
                          <a:cs typeface="Poppins ExtraLight" panose="00000300000000000000" pitchFamily="2" charset="0"/>
                        </a:rPr>
                        <a:t>Quick start</a:t>
                      </a:r>
                      <a:endParaRPr lang="de-DE" sz="1800" dirty="0">
                        <a:solidFill>
                          <a:srgbClr val="000000"/>
                        </a:solidFill>
                        <a:effectLst/>
                        <a:latin typeface="Poppins ExtraLight" panose="00000300000000000000" pitchFamily="2" charset="0"/>
                        <a:ea typeface="Arial Unicode MS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424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Reseller Partner</a:t>
                      </a:r>
                      <a:endParaRPr lang="de-DE" sz="1800" dirty="0">
                        <a:latin typeface="Poppins ExtraLight" panose="00000300000000000000" pitchFamily="2" charset="0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Sell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cleverQ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 under own contract</a:t>
                      </a:r>
                      <a:endParaRPr lang="de-DE" sz="1800" dirty="0">
                        <a:latin typeface="Poppins ExtraLight" panose="00000300000000000000" pitchFamily="2" charset="0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Revenue sharing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Poppins ExtraLight" panose="00000300000000000000" pitchFamily="2" charset="0"/>
                        <a:ea typeface="+mn-ea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23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Integration Partner</a:t>
                      </a:r>
                      <a:endParaRPr lang="de-DE" sz="1800" dirty="0">
                        <a:latin typeface="Poppins ExtraLight" panose="00000300000000000000" pitchFamily="2" charset="0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Connect via API – create joint value</a:t>
                      </a:r>
                      <a:endParaRPr lang="de-DE" sz="1800" dirty="0">
                        <a:latin typeface="Poppins ExtraLight" panose="00000300000000000000" pitchFamily="2" charset="0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Added value for end users</a:t>
                      </a:r>
                      <a:endParaRPr lang="de-DE" sz="1800" dirty="0">
                        <a:latin typeface="Poppins ExtraLight" panose="00000300000000000000" pitchFamily="2" charset="0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545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Strategic Alliance</a:t>
                      </a:r>
                      <a:endParaRPr lang="de-DE" sz="1800" dirty="0">
                        <a:latin typeface="Poppins ExtraLight" panose="00000300000000000000" pitchFamily="2" charset="0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Deep collaboration &amp; co-marketing</a:t>
                      </a:r>
                      <a:endParaRPr lang="de-DE" sz="1800" dirty="0">
                        <a:latin typeface="Poppins ExtraLight" panose="00000300000000000000" pitchFamily="2" charset="0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Poppins ExtraLight" panose="00000300000000000000" pitchFamily="2" charset="0"/>
                          <a:ea typeface="+mn-ea"/>
                          <a:cs typeface="Poppins ExtraLight" panose="00000300000000000000" pitchFamily="2" charset="0"/>
                        </a:rPr>
                        <a:t>Long-term growth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Poppins ExtraLight" panose="00000300000000000000" pitchFamily="2" charset="0"/>
                        <a:ea typeface="+mn-ea"/>
                        <a:cs typeface="Poppins ExtraLight" panose="00000300000000000000" pitchFamily="2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8855661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084FB6-8AEC-52AF-745F-3A61BB9F3562}"/>
              </a:ext>
            </a:extLst>
          </p:cNvPr>
          <p:cNvSpPr/>
          <p:nvPr/>
        </p:nvSpPr>
        <p:spPr>
          <a:xfrm>
            <a:off x="523411" y="1871133"/>
            <a:ext cx="10425768" cy="3017520"/>
          </a:xfrm>
          <a:prstGeom prst="roundRect">
            <a:avLst>
              <a:gd name="adj" fmla="val 406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78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CFA71F-1D8C-2C7B-0D85-F199CB945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07794465-F052-8DDF-F6F2-57EDA0443822}"/>
              </a:ext>
            </a:extLst>
          </p:cNvPr>
          <p:cNvSpPr txBox="1"/>
          <p:nvPr/>
        </p:nvSpPr>
        <p:spPr>
          <a:xfrm>
            <a:off x="523411" y="1870210"/>
            <a:ext cx="449270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invest in our partners’ success: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Technical support &amp; integration guidance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Training sessions &amp; certifications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Partner portal with sales kits &amp; API docs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Co-marketing: webinars, events, social media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07A42BE-F8CE-7322-0D37-85E929CAA729}"/>
              </a:ext>
            </a:extLst>
          </p:cNvPr>
          <p:cNvSpPr txBox="1"/>
          <p:nvPr/>
        </p:nvSpPr>
        <p:spPr>
          <a:xfrm>
            <a:off x="523411" y="616187"/>
            <a:ext cx="4154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Partner Support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ADA91-F484-9FFB-AB09-F9A9E05E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03" y="0"/>
            <a:ext cx="4570394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993F695-AB1D-1836-3125-167474079B97}"/>
              </a:ext>
            </a:extLst>
          </p:cNvPr>
          <p:cNvSpPr/>
          <p:nvPr/>
        </p:nvSpPr>
        <p:spPr>
          <a:xfrm>
            <a:off x="6063739" y="4478366"/>
            <a:ext cx="1031328" cy="10313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A230B-A7EC-0759-4EB9-1BA66A126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50" y="4686541"/>
            <a:ext cx="504706" cy="6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0C50C-156D-C1C0-C407-6666DAC4A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02EEFC4-15A6-F824-1737-DF5BC0DB88E9}"/>
              </a:ext>
            </a:extLst>
          </p:cNvPr>
          <p:cNvSpPr txBox="1"/>
          <p:nvPr/>
        </p:nvSpPr>
        <p:spPr>
          <a:xfrm>
            <a:off x="523411" y="616187"/>
            <a:ext cx="4590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2025 Milestones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E17EB72-EBDE-401A-482D-F5CD4C2D03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899775"/>
              </p:ext>
            </p:extLst>
          </p:nvPr>
        </p:nvGraphicFramePr>
        <p:xfrm>
          <a:off x="-408204" y="2920599"/>
          <a:ext cx="12357100" cy="409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28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A5F4B-6A55-4F72-6CA6-08AB4D1B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F7FD21-4333-7EE2-D5FA-A61618D45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03" y="0"/>
            <a:ext cx="4714875" cy="68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690867E-6AF4-ABC0-3A16-90F38CFAEEFE}"/>
              </a:ext>
            </a:extLst>
          </p:cNvPr>
          <p:cNvSpPr txBox="1"/>
          <p:nvPr/>
        </p:nvSpPr>
        <p:spPr>
          <a:xfrm>
            <a:off x="523410" y="1870210"/>
            <a:ext cx="5089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25% of annual revenue via partners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Time-to-revenue ≤ 3 months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90% partner satisfaction rating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E464DBB-3828-E963-18E2-96094AB28071}"/>
              </a:ext>
            </a:extLst>
          </p:cNvPr>
          <p:cNvSpPr txBox="1"/>
          <p:nvPr/>
        </p:nvSpPr>
        <p:spPr>
          <a:xfrm>
            <a:off x="523411" y="616187"/>
            <a:ext cx="4154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Success Metrics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C96755-850D-7D45-6F75-E05B1A429849}"/>
              </a:ext>
            </a:extLst>
          </p:cNvPr>
          <p:cNvSpPr/>
          <p:nvPr/>
        </p:nvSpPr>
        <p:spPr>
          <a:xfrm>
            <a:off x="6063739" y="4478366"/>
            <a:ext cx="1031328" cy="10313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C89C-206A-C85D-1EF9-7781C5DE4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50" y="4686541"/>
            <a:ext cx="504706" cy="6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9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CA64B-871D-4686-DFF6-5F0A5B644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AD96D0E-B33F-ADCD-A88D-795C6C4CD9D7}"/>
              </a:ext>
            </a:extLst>
          </p:cNvPr>
          <p:cNvSpPr txBox="1"/>
          <p:nvPr/>
        </p:nvSpPr>
        <p:spPr>
          <a:xfrm>
            <a:off x="523411" y="1870210"/>
            <a:ext cx="42136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Identify &amp; prioritize potential partners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Launch partner program in April 2025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Build internal partner enablement team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0F6EC15-E24D-58B9-8617-E7BE2F5087FA}"/>
              </a:ext>
            </a:extLst>
          </p:cNvPr>
          <p:cNvSpPr txBox="1"/>
          <p:nvPr/>
        </p:nvSpPr>
        <p:spPr>
          <a:xfrm>
            <a:off x="523411" y="616187"/>
            <a:ext cx="4590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Next Steps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FC2A0-DC9E-F8C3-0262-72F595FD3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08" r="17469"/>
          <a:stretch/>
        </p:blipFill>
        <p:spPr>
          <a:xfrm>
            <a:off x="6007100" y="0"/>
            <a:ext cx="61849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1C43245-B9AB-F229-C63B-DCDEBE0C21FA}"/>
              </a:ext>
            </a:extLst>
          </p:cNvPr>
          <p:cNvSpPr/>
          <p:nvPr/>
        </p:nvSpPr>
        <p:spPr>
          <a:xfrm>
            <a:off x="5491436" y="4478366"/>
            <a:ext cx="1031328" cy="10313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C65FF-7F8B-4213-8E36-AFC290CA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747" y="4686541"/>
            <a:ext cx="504706" cy="6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1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EB9C47-FB07-8918-B54F-36A26DF36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4A1C25D-BA5C-9F46-A6B6-B2FF038116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90" r="8072"/>
          <a:stretch/>
        </p:blipFill>
        <p:spPr>
          <a:xfrm>
            <a:off x="-5679" y="0"/>
            <a:ext cx="12197679" cy="6856215"/>
          </a:xfrm>
          <a:prstGeom prst="rect">
            <a:avLst/>
          </a:prstGeom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5E91C892-4AC2-7667-B3D2-22AC89491800}"/>
              </a:ext>
            </a:extLst>
          </p:cNvPr>
          <p:cNvSpPr/>
          <p:nvPr/>
        </p:nvSpPr>
        <p:spPr>
          <a:xfrm>
            <a:off x="892505" y="2601357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6D46D649-258D-BEEC-D0DE-8208F5365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9548" y="3037296"/>
            <a:ext cx="2043269" cy="5416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26091896-FC0E-3109-6AC7-E67B8E9E0B43}"/>
              </a:ext>
            </a:extLst>
          </p:cNvPr>
          <p:cNvSpPr txBox="1"/>
          <p:nvPr/>
        </p:nvSpPr>
        <p:spPr>
          <a:xfrm>
            <a:off x="1265034" y="4014883"/>
            <a:ext cx="5363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350" cap="none" spc="0" normalizeH="0" baseline="0" noProof="0" dirty="0" err="1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Let’s</a:t>
            </a:r>
            <a:r>
              <a:rPr kumimoji="0" lang="de-DE" sz="20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</a:t>
            </a:r>
            <a:r>
              <a:rPr kumimoji="0" lang="de-DE" sz="2000" b="0" i="0" u="none" strike="noStrike" kern="1350" cap="none" spc="0" normalizeH="0" baseline="0" noProof="0" dirty="0" err="1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Grow</a:t>
            </a:r>
            <a:r>
              <a:rPr kumimoji="0" lang="de-DE" sz="20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</a:t>
            </a:r>
            <a:r>
              <a:rPr kumimoji="0" lang="de-DE" sz="2000" b="0" i="0" u="none" strike="noStrike" kern="1350" cap="none" spc="0" normalizeH="0" baseline="0" noProof="0" dirty="0" err="1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Together</a:t>
            </a:r>
            <a:b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cleverQ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– Your smart partner for digital queueing, scheduling &amp; service systems. Let’s shape the future together.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8FDB23B7-81D8-F37C-8D12-F2E0B2F74BEF}"/>
              </a:ext>
            </a:extLst>
          </p:cNvPr>
          <p:cNvSpPr txBox="1"/>
          <p:nvPr/>
        </p:nvSpPr>
        <p:spPr>
          <a:xfrm>
            <a:off x="1265034" y="5514538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www.cleverq.us | info@cleverq.us | 786-709-9550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 | FL 33132-1842 | (Paramount Miami World Center</a:t>
            </a:r>
            <a:r>
              <a:rPr kumimoji="0" lang="en-US" sz="9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6F407929-0F22-4CD6-8119-D6B4974B2B7A}"/>
              </a:ext>
            </a:extLst>
          </p:cNvPr>
          <p:cNvSpPr txBox="1"/>
          <p:nvPr/>
        </p:nvSpPr>
        <p:spPr>
          <a:xfrm>
            <a:off x="3256152" y="3308120"/>
            <a:ext cx="631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35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Inc.</a:t>
            </a:r>
            <a:endParaRPr kumimoji="0" lang="de-DE" sz="12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225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Arial</vt:lpstr>
      <vt:lpstr>Poppins ExtraLight</vt:lpstr>
      <vt:lpstr>Poppins</vt:lpstr>
      <vt:lpstr>Calibri Light</vt:lpstr>
      <vt:lpstr>Poppins SemiBold</vt:lpstr>
      <vt:lpstr>1_Office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121</cp:revision>
  <dcterms:created xsi:type="dcterms:W3CDTF">2021-02-15T08:58:26Z</dcterms:created>
  <dcterms:modified xsi:type="dcterms:W3CDTF">2025-03-26T09:55:35Z</dcterms:modified>
</cp:coreProperties>
</file>